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4" d="100"/>
          <a:sy n="74" d="100"/>
        </p:scale>
        <p:origin x="-2010" y="-6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10/27/2011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10/27/2011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10/27/2011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10/27/2011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10/27/2011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10/27/2011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10/27/2011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10/27/2011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10/27/2011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10/27/2011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10/27/2011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10/27/2011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381000" y="381000"/>
            <a:ext cx="8458200" cy="830997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800" dirty="0" smtClean="0">
                <a:solidFill>
                  <a:schemeClr val="bg1"/>
                </a:solidFill>
                <a:latin typeface="Kristen ITC" pitchFamily="66" charset="0"/>
              </a:rPr>
              <a:t>27 </a:t>
            </a:r>
            <a:r>
              <a:rPr lang="fr-FR" sz="4800" dirty="0" smtClean="0">
                <a:solidFill>
                  <a:schemeClr val="bg1"/>
                </a:solidFill>
                <a:latin typeface="Kristen ITC" pitchFamily="66" charset="0"/>
              </a:rPr>
              <a:t>octobre 2011</a:t>
            </a:r>
            <a:endParaRPr lang="fr-FR" sz="4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81000" y="1600200"/>
            <a:ext cx="8458200" cy="646331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b="1" dirty="0" smtClean="0">
                <a:latin typeface="Kristen ITC" pitchFamily="66" charset="0"/>
              </a:rPr>
              <a:t>Objectifs – </a:t>
            </a:r>
            <a:r>
              <a:rPr lang="fr-FR" sz="3600" dirty="0" err="1" smtClean="0">
                <a:latin typeface="Kristen ITC" pitchFamily="66" charset="0"/>
              </a:rPr>
              <a:t>you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will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be</a:t>
            </a:r>
            <a:r>
              <a:rPr lang="fr-FR" sz="3600" dirty="0" smtClean="0">
                <a:latin typeface="Kristen ITC" pitchFamily="66" charset="0"/>
              </a:rPr>
              <a:t> able to: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270974" y="4191000"/>
            <a:ext cx="6132871" cy="954107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err="1" smtClean="0">
                <a:latin typeface="Kristen ITC" pitchFamily="66" charset="0"/>
              </a:rPr>
              <a:t>Join</a:t>
            </a:r>
            <a:r>
              <a:rPr lang="fr-FR" sz="2800" dirty="0" smtClean="0">
                <a:latin typeface="Kristen ITC" pitchFamily="66" charset="0"/>
              </a:rPr>
              <a:t> study</a:t>
            </a:r>
            <a:r>
              <a:rPr lang="fr-FR" sz="2800" dirty="0" smtClean="0">
                <a:latin typeface="Kristen ITC" pitchFamily="66" charset="0"/>
              </a:rPr>
              <a:t>blue.com and use </a:t>
            </a:r>
            <a:r>
              <a:rPr lang="fr-FR" sz="2800" dirty="0" err="1" smtClean="0">
                <a:latin typeface="Kristen ITC" pitchFamily="66" charset="0"/>
              </a:rPr>
              <a:t>it</a:t>
            </a:r>
            <a:r>
              <a:rPr lang="fr-FR" sz="2800" dirty="0" smtClean="0">
                <a:latin typeface="Kristen ITC" pitchFamily="66" charset="0"/>
              </a:rPr>
              <a:t> to </a:t>
            </a:r>
            <a:r>
              <a:rPr lang="fr-FR" sz="2800" dirty="0" err="1" smtClean="0">
                <a:latin typeface="Kristen ITC" pitchFamily="66" charset="0"/>
              </a:rPr>
              <a:t>study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err="1" smtClean="0">
                <a:latin typeface="Kristen ITC" pitchFamily="66" charset="0"/>
              </a:rPr>
              <a:t>chapter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err="1" smtClean="0">
                <a:latin typeface="Kristen ITC" pitchFamily="66" charset="0"/>
              </a:rPr>
              <a:t>vocab</a:t>
            </a:r>
            <a:endParaRPr lang="fr-FR" sz="2800" dirty="0">
              <a:latin typeface="Kristen ITC" pitchFamily="66" charset="0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" y="4800600"/>
            <a:ext cx="1981200" cy="19812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2" name="TextBox 11"/>
          <p:cNvSpPr txBox="1"/>
          <p:nvPr/>
        </p:nvSpPr>
        <p:spPr>
          <a:xfrm>
            <a:off x="414270" y="2633990"/>
            <a:ext cx="8424930" cy="954107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smtClean="0">
                <a:latin typeface="Kristen ITC" pitchFamily="66" charset="0"/>
              </a:rPr>
              <a:t>Use </a:t>
            </a:r>
            <a:r>
              <a:rPr lang="fr-FR" sz="2800" dirty="0" err="1" smtClean="0">
                <a:latin typeface="Kristen ITC" pitchFamily="66" charset="0"/>
              </a:rPr>
              <a:t>your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err="1" smtClean="0">
                <a:latin typeface="Kristen ITC" pitchFamily="66" charset="0"/>
              </a:rPr>
              <a:t>voki</a:t>
            </a:r>
            <a:r>
              <a:rPr lang="fr-FR" sz="2800" dirty="0" smtClean="0">
                <a:latin typeface="Kristen ITC" pitchFamily="66" charset="0"/>
              </a:rPr>
              <a:t> to </a:t>
            </a:r>
            <a:r>
              <a:rPr lang="fr-FR" sz="2800" dirty="0" err="1" smtClean="0">
                <a:latin typeface="Kristen ITC" pitchFamily="66" charset="0"/>
              </a:rPr>
              <a:t>create</a:t>
            </a:r>
            <a:r>
              <a:rPr lang="fr-FR" sz="2800" dirty="0" smtClean="0">
                <a:latin typeface="Kristen ITC" pitchFamily="66" charset="0"/>
              </a:rPr>
              <a:t> a short </a:t>
            </a:r>
            <a:r>
              <a:rPr lang="fr-FR" sz="2800" dirty="0" err="1" smtClean="0">
                <a:latin typeface="Kristen ITC" pitchFamily="66" charset="0"/>
              </a:rPr>
              <a:t>presentation</a:t>
            </a:r>
            <a:r>
              <a:rPr lang="fr-FR" sz="2800" dirty="0" smtClean="0">
                <a:latin typeface="Kristen ITC" pitchFamily="66" charset="0"/>
              </a:rPr>
              <a:t> about a </a:t>
            </a:r>
            <a:r>
              <a:rPr lang="fr-FR" sz="2800" dirty="0" err="1" smtClean="0">
                <a:latin typeface="Kristen ITC" pitchFamily="66" charset="0"/>
              </a:rPr>
              <a:t>friend</a:t>
            </a:r>
            <a:r>
              <a:rPr lang="fr-FR" sz="2800" dirty="0" smtClean="0">
                <a:latin typeface="Kristen ITC" pitchFamily="66" charset="0"/>
              </a:rPr>
              <a:t>, </a:t>
            </a:r>
            <a:r>
              <a:rPr lang="fr-FR" sz="2800" dirty="0" err="1" smtClean="0">
                <a:latin typeface="Kristen ITC" pitchFamily="66" charset="0"/>
              </a:rPr>
              <a:t>brother</a:t>
            </a:r>
            <a:r>
              <a:rPr lang="fr-FR" sz="2800" dirty="0" smtClean="0">
                <a:latin typeface="Kristen ITC" pitchFamily="66" charset="0"/>
              </a:rPr>
              <a:t> or </a:t>
            </a:r>
            <a:r>
              <a:rPr lang="fr-FR" sz="2800" dirty="0" err="1" smtClean="0">
                <a:latin typeface="Kristen ITC" pitchFamily="66" charset="0"/>
              </a:rPr>
              <a:t>sister</a:t>
            </a:r>
            <a:r>
              <a:rPr lang="fr-FR" sz="2800" dirty="0" smtClean="0">
                <a:latin typeface="Kristen ITC" pitchFamily="66" charset="0"/>
              </a:rPr>
              <a:t> </a:t>
            </a:r>
            <a:endParaRPr lang="fr-FR" sz="2800" dirty="0">
              <a:latin typeface="Kristen ITC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270974" y="5560455"/>
            <a:ext cx="6604714" cy="954107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err="1" smtClean="0">
                <a:latin typeface="Kristen ITC" pitchFamily="66" charset="0"/>
              </a:rPr>
              <a:t>Identify</a:t>
            </a:r>
            <a:r>
              <a:rPr lang="fr-FR" sz="2800" dirty="0" smtClean="0">
                <a:latin typeface="Kristen ITC" pitchFamily="66" charset="0"/>
              </a:rPr>
              <a:t> and use the </a:t>
            </a:r>
            <a:r>
              <a:rPr lang="fr-FR" sz="2800" dirty="0" err="1" smtClean="0">
                <a:latin typeface="Kristen ITC" pitchFamily="66" charset="0"/>
              </a:rPr>
              <a:t>indefinite</a:t>
            </a:r>
            <a:r>
              <a:rPr lang="fr-FR" sz="2800" dirty="0" smtClean="0">
                <a:latin typeface="Kristen ITC" pitchFamily="66" charset="0"/>
              </a:rPr>
              <a:t> article</a:t>
            </a:r>
            <a:endParaRPr lang="fr-FR" sz="28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63</TotalTime>
  <Words>41</Words>
  <Application>Microsoft Office PowerPoint</Application>
  <PresentationFormat>On-screen Show (4:3)</PresentationFormat>
  <Paragraphs>5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23</cp:revision>
  <dcterms:created xsi:type="dcterms:W3CDTF">2011-09-14T23:22:57Z</dcterms:created>
  <dcterms:modified xsi:type="dcterms:W3CDTF">2011-10-27T10:52:33Z</dcterms:modified>
</cp:coreProperties>
</file>